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6"/>
  </p:notesMasterIdLst>
  <p:sldIdLst>
    <p:sldId id="256" r:id="rId3"/>
    <p:sldId id="271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11" autoAdjust="0"/>
  </p:normalViewPr>
  <p:slideViewPr>
    <p:cSldViewPr snapToGrid="0">
      <p:cViewPr varScale="1">
        <p:scale>
          <a:sx n="83" d="100"/>
          <a:sy n="83" d="100"/>
        </p:scale>
        <p:origin x="14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0162E-572E-4851-8B59-37AA643729B4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997D4-712C-4ED6-B742-8E3F9DF6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0"/>
            <a:ext cx="5638800" cy="4229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997D4-712C-4ED6-B742-8E3F9DF610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1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997D4-712C-4ED6-B742-8E3F9DF610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97D4-712C-4ED6-B742-8E3F9DF61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4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8" descr="Image result for Texas fla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3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23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885" y="274638"/>
            <a:ext cx="5768644" cy="962977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7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1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0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3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54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4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900E4-8DDB-48ED-B44D-1AB14943C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7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7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4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4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9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3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3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4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81B4-86DB-4C67-8525-88698401DE6A}" type="datetimeFigureOut">
              <a:rPr lang="en-US" smtClean="0"/>
              <a:t>02/26/20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B254-3E76-415D-B399-D0ED9479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8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EF78-0861-6E41-A7BE-509B71D72FCA}" type="datetimeFigureOut">
              <a:rPr lang="en-US" smtClean="0"/>
              <a:t>02/26/20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E7EA1-07E1-8A44-B2F0-7AEE4867C0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08874" y="228600"/>
            <a:ext cx="1095375" cy="1105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15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alamoafcea.org/" TargetMode="External"/><Relationship Id="rId5" Type="http://schemas.openxmlformats.org/officeDocument/2006/relationships/hyperlink" Target="mailto:President@AlamoAFCEA.org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jp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CA76AA-7722-41BC-BFE1-D395558A8C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11111"/>
          <a:stretch/>
        </p:blipFill>
        <p:spPr>
          <a:xfrm>
            <a:off x="3733800" y="1747630"/>
            <a:ext cx="4876800" cy="462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Alamo AFCEA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5257800" cy="1905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 Lipsey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President, Alamo Chapter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2020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President@AlamoAFCEA.org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(210) 718-2371</a:t>
            </a:r>
          </a:p>
        </p:txBody>
      </p:sp>
      <p:pic>
        <p:nvPicPr>
          <p:cNvPr id="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7" y="1219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53BF1-6615-4E31-91FB-E653BFA519FF}"/>
              </a:ext>
            </a:extLst>
          </p:cNvPr>
          <p:cNvSpPr txBox="1"/>
          <p:nvPr/>
        </p:nvSpPr>
        <p:spPr>
          <a:xfrm>
            <a:off x="3309055" y="1150312"/>
            <a:ext cx="51860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Connecting People, Ideas and Solutions Globally</a:t>
            </a:r>
          </a:p>
        </p:txBody>
      </p:sp>
    </p:spTree>
    <p:extLst>
      <p:ext uri="{BB962C8B-B14F-4D97-AF65-F5344CB8AC3E}">
        <p14:creationId xmlns:p14="http://schemas.microsoft.com/office/powerpoint/2010/main" val="41908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4000" t="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641" y="298041"/>
            <a:ext cx="5768644" cy="96297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AFCEA is a Connecting Organization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F8F87-FAA2-4092-B74F-6FE29468DF0E}"/>
              </a:ext>
            </a:extLst>
          </p:cNvPr>
          <p:cNvSpPr txBox="1"/>
          <p:nvPr/>
        </p:nvSpPr>
        <p:spPr>
          <a:xfrm>
            <a:off x="0" y="1394507"/>
            <a:ext cx="4639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Our World is Changing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9E5BFA-D8D6-4B0C-BB2B-99F4E469D4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75" y="1478830"/>
            <a:ext cx="2438400" cy="1371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B12D54-7FC6-4C23-89E6-567269B5C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46" y="2066954"/>
            <a:ext cx="999934" cy="11300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CC5751-E606-4B81-9264-DD1B02CF95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8573" r="3531" b="17083"/>
          <a:stretch/>
        </p:blipFill>
        <p:spPr>
          <a:xfrm>
            <a:off x="100767" y="2068840"/>
            <a:ext cx="2931594" cy="6694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16E737-33DB-4E7E-8C0C-FA16F4D44A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05" y="2403581"/>
            <a:ext cx="1028860" cy="10288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A89AE3-0D0B-43CE-B232-4A89E338A6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2" t="34534" r="32973" b="32268"/>
          <a:stretch/>
        </p:blipFill>
        <p:spPr>
          <a:xfrm>
            <a:off x="797679" y="2831436"/>
            <a:ext cx="1156898" cy="4916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F5ED34-2CFA-4DF0-857F-EC6F372825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5852" r="839" b="5666"/>
          <a:stretch/>
        </p:blipFill>
        <p:spPr>
          <a:xfrm>
            <a:off x="4895180" y="1963798"/>
            <a:ext cx="1741495" cy="15490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BED948F-4252-4287-9E78-39265986449E}"/>
              </a:ext>
            </a:extLst>
          </p:cNvPr>
          <p:cNvSpPr txBox="1"/>
          <p:nvPr/>
        </p:nvSpPr>
        <p:spPr>
          <a:xfrm>
            <a:off x="0" y="3549586"/>
            <a:ext cx="438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Will We Withstand It?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C87E12-326F-4B9B-951F-E94FBD8DF38F}"/>
              </a:ext>
            </a:extLst>
          </p:cNvPr>
          <p:cNvSpPr txBox="1"/>
          <p:nvPr/>
        </p:nvSpPr>
        <p:spPr>
          <a:xfrm>
            <a:off x="2082196" y="6413328"/>
            <a:ext cx="51860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Arial Narrow" panose="020B0606020202030204" pitchFamily="34" charset="0"/>
              </a:rPr>
              <a:t>Connecting People, Ideas and Solutions Globally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9259D-B187-44A5-87DC-F304202ED0D0}"/>
              </a:ext>
            </a:extLst>
          </p:cNvPr>
          <p:cNvSpPr txBox="1"/>
          <p:nvPr/>
        </p:nvSpPr>
        <p:spPr>
          <a:xfrm>
            <a:off x="5408035" y="3549585"/>
            <a:ext cx="239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Or Lead It? 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20E528C-C418-4A51-841E-AA5C9ABC8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7" y="5518632"/>
            <a:ext cx="1971146" cy="6347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C2935F-3D9B-4E2A-8EA4-6414E1C668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21" y="5481537"/>
            <a:ext cx="830925" cy="8309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036B86-5D26-422F-A781-20B58D7893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30" y="4122594"/>
            <a:ext cx="1322894" cy="13228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BFADFB8-A112-4D5A-A8EB-0F4FEC9D00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4" y="4201610"/>
            <a:ext cx="858773" cy="85877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F234A1-CE96-4982-853B-687669BBC4D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19628" r="12534" b="19742"/>
          <a:stretch/>
        </p:blipFill>
        <p:spPr>
          <a:xfrm>
            <a:off x="2922405" y="4222487"/>
            <a:ext cx="893679" cy="7231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14594C8-B694-4951-9DC0-A33A7D5DEA0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1139" r="1498" b="1106"/>
          <a:stretch/>
        </p:blipFill>
        <p:spPr>
          <a:xfrm>
            <a:off x="8287777" y="3773861"/>
            <a:ext cx="657081" cy="99568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462AEE-BB43-47DC-99B1-F85DE6B5180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09" y="4885988"/>
            <a:ext cx="1860583" cy="139543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331BECD-2F34-43C8-8278-ADAFA8357CBF}"/>
              </a:ext>
            </a:extLst>
          </p:cNvPr>
          <p:cNvSpPr/>
          <p:nvPr/>
        </p:nvSpPr>
        <p:spPr>
          <a:xfrm>
            <a:off x="4536460" y="4115705"/>
            <a:ext cx="23511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Workshops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78A906-CCF8-4518-9A99-CE4F3C955230}"/>
              </a:ext>
            </a:extLst>
          </p:cNvPr>
          <p:cNvSpPr/>
          <p:nvPr/>
        </p:nvSpPr>
        <p:spPr>
          <a:xfrm>
            <a:off x="7629976" y="5600174"/>
            <a:ext cx="1293367" cy="9188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Joint</a:t>
            </a:r>
          </a:p>
          <a:p>
            <a:pPr algn="ctr">
              <a:lnSpc>
                <a:spcPts val="3200"/>
              </a:lnSpc>
            </a:pP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Events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151144-B4B7-45E8-A943-8D1E866D1411}"/>
              </a:ext>
            </a:extLst>
          </p:cNvPr>
          <p:cNvSpPr/>
          <p:nvPr/>
        </p:nvSpPr>
        <p:spPr>
          <a:xfrm>
            <a:off x="6440673" y="5060383"/>
            <a:ext cx="12875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Panels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7DE63BD-85BA-4A8D-B970-8BC0061D5DFF}"/>
              </a:ext>
            </a:extLst>
          </p:cNvPr>
          <p:cNvSpPr/>
          <p:nvPr/>
        </p:nvSpPr>
        <p:spPr>
          <a:xfrm>
            <a:off x="6764483" y="4416372"/>
            <a:ext cx="1412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</a:rPr>
              <a:t>Socials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847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4000" t="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641" y="298041"/>
            <a:ext cx="5768644" cy="962977"/>
          </a:xfrm>
        </p:spPr>
        <p:txBody>
          <a:bodyPr>
            <a:normAutofit/>
          </a:bodyPr>
          <a:lstStyle/>
          <a:p>
            <a:r>
              <a:rPr lang="en-US" sz="3200" dirty="0"/>
              <a:t>Reinforcing Our Value Prop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F8F87-FAA2-4092-B74F-6FE29468DF0E}"/>
              </a:ext>
            </a:extLst>
          </p:cNvPr>
          <p:cNvSpPr txBox="1"/>
          <p:nvPr/>
        </p:nvSpPr>
        <p:spPr>
          <a:xfrm>
            <a:off x="0" y="1394507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Outreach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D948F-4252-4287-9E78-39265986449E}"/>
              </a:ext>
            </a:extLst>
          </p:cNvPr>
          <p:cNvSpPr txBox="1"/>
          <p:nvPr/>
        </p:nvSpPr>
        <p:spPr>
          <a:xfrm>
            <a:off x="0" y="3604582"/>
            <a:ext cx="500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Only 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C87E12-326F-4B9B-951F-E94FBD8DF38F}"/>
              </a:ext>
            </a:extLst>
          </p:cNvPr>
          <p:cNvSpPr txBox="1"/>
          <p:nvPr/>
        </p:nvSpPr>
        <p:spPr>
          <a:xfrm>
            <a:off x="2082196" y="6413328"/>
            <a:ext cx="51860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Connecting People, Ideas and Solutions Globally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D1B6D9-F2D3-4247-B36C-D47E3A7C9D43}"/>
              </a:ext>
            </a:extLst>
          </p:cNvPr>
          <p:cNvSpPr/>
          <p:nvPr/>
        </p:nvSpPr>
        <p:spPr>
          <a:xfrm>
            <a:off x="2561224" y="4153479"/>
            <a:ext cx="2351179" cy="9188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Continuing Education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7A769C-3F3E-4F28-872E-699F72E29AE6}"/>
              </a:ext>
            </a:extLst>
          </p:cNvPr>
          <p:cNvSpPr/>
          <p:nvPr/>
        </p:nvSpPr>
        <p:spPr>
          <a:xfrm>
            <a:off x="7073774" y="4857268"/>
            <a:ext cx="1869230" cy="5084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Job Board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EC5A74-BF83-46FC-BB9F-0A7F235A4694}"/>
              </a:ext>
            </a:extLst>
          </p:cNvPr>
          <p:cNvSpPr/>
          <p:nvPr/>
        </p:nvSpPr>
        <p:spPr>
          <a:xfrm>
            <a:off x="4745798" y="4302534"/>
            <a:ext cx="35887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Corporate Directory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77BB82-3F0A-4EB9-B08F-D5954794FB2D}"/>
              </a:ext>
            </a:extLst>
          </p:cNvPr>
          <p:cNvSpPr/>
          <p:nvPr/>
        </p:nvSpPr>
        <p:spPr>
          <a:xfrm>
            <a:off x="3614836" y="4888780"/>
            <a:ext cx="33471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</a:rPr>
              <a:t>Member Directory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BEEFB-1A7C-440A-A89B-960E33FA9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64" y="1880818"/>
            <a:ext cx="1110613" cy="1632608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8DEEAD95-008A-425A-BDB5-61ACF913D6B2}"/>
              </a:ext>
            </a:extLst>
          </p:cNvPr>
          <p:cNvGrpSpPr/>
          <p:nvPr/>
        </p:nvGrpSpPr>
        <p:grpSpPr>
          <a:xfrm>
            <a:off x="5099825" y="1762539"/>
            <a:ext cx="2607127" cy="1751506"/>
            <a:chOff x="2379146" y="1809915"/>
            <a:chExt cx="2607127" cy="175150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328C02-35FF-45D0-80A0-036ED9378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516" y="1809915"/>
              <a:ext cx="2558757" cy="175150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33EDE3-FF86-41B7-9116-821D0879CD8F}"/>
                </a:ext>
              </a:extLst>
            </p:cNvPr>
            <p:cNvSpPr txBox="1"/>
            <p:nvPr/>
          </p:nvSpPr>
          <p:spPr>
            <a:xfrm>
              <a:off x="2379146" y="2534844"/>
              <a:ext cx="1724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OPERATION: 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5A5C94-0EE7-4D62-8B1A-CE2FA05F8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587" y="2841879"/>
              <a:ext cx="1291077" cy="460879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430A749-B4F0-41ED-BFC6-7020815B48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94" y="1586687"/>
            <a:ext cx="1374917" cy="87946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979DCE8-F387-4DEF-81A2-50983FAA2AF8}"/>
              </a:ext>
            </a:extLst>
          </p:cNvPr>
          <p:cNvGrpSpPr/>
          <p:nvPr/>
        </p:nvGrpSpPr>
        <p:grpSpPr>
          <a:xfrm>
            <a:off x="359757" y="1979282"/>
            <a:ext cx="1796083" cy="1514044"/>
            <a:chOff x="359757" y="1979282"/>
            <a:chExt cx="1796083" cy="15140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259C00-E8EC-4F4A-B457-507E12454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57" y="1979282"/>
              <a:ext cx="1554254" cy="151404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F3134B-472A-49DD-BD51-C9845936F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5" t="7246" r="7186" b="12045"/>
            <a:stretch/>
          </p:blipFill>
          <p:spPr>
            <a:xfrm>
              <a:off x="1420463" y="1979282"/>
              <a:ext cx="735377" cy="717840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5D3E18A1-4C6D-4F62-9607-9E31793EE332}"/>
              </a:ext>
            </a:extLst>
          </p:cNvPr>
          <p:cNvSpPr/>
          <p:nvPr/>
        </p:nvSpPr>
        <p:spPr>
          <a:xfrm>
            <a:off x="3390153" y="5410027"/>
            <a:ext cx="3226206" cy="9188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One-touch event registration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560D811-F42D-46FC-8B16-2E9560837160}"/>
              </a:ext>
            </a:extLst>
          </p:cNvPr>
          <p:cNvSpPr/>
          <p:nvPr/>
        </p:nvSpPr>
        <p:spPr>
          <a:xfrm>
            <a:off x="5288413" y="3839168"/>
            <a:ext cx="37753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Community Calendar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9784FF7-CA33-4D69-87F8-9ECA99C3B680}"/>
              </a:ext>
            </a:extLst>
          </p:cNvPr>
          <p:cNvSpPr/>
          <p:nvPr/>
        </p:nvSpPr>
        <p:spPr>
          <a:xfrm>
            <a:off x="6580772" y="5444326"/>
            <a:ext cx="2141796" cy="9188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Mentoring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086CC98-1347-4D70-958B-ADEFB4DE39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2" y="4257757"/>
            <a:ext cx="2630705" cy="197302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292AADC-3B4B-47EA-8590-B470A83721F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r="16431"/>
          <a:stretch/>
        </p:blipFill>
        <p:spPr>
          <a:xfrm>
            <a:off x="2206631" y="5303654"/>
            <a:ext cx="1296420" cy="10093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7501E1B-AF89-4A04-A551-82258F5293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21" y="2537537"/>
            <a:ext cx="2623731" cy="10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5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24" grpId="0"/>
      <p:bldP spid="26" grpId="0"/>
      <p:bldP spid="28" grpId="0"/>
      <p:bldP spid="33" grpId="0"/>
      <p:bldP spid="51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91</Words>
  <Application>Microsoft Office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Courier New</vt:lpstr>
      <vt:lpstr>Office Theme</vt:lpstr>
      <vt:lpstr>1_Office Theme</vt:lpstr>
      <vt:lpstr>Alamo AFCEA </vt:lpstr>
      <vt:lpstr>AFCEA is a Connecting Organization</vt:lpstr>
      <vt:lpstr>Reinforcing Our Value Prop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Alamo AFCEA Brief to 25 AF - 190930</dc:title>
  <dc:creator>Rick Lipsey</dc:creator>
  <cp:lastModifiedBy>Richard A. Lipsey</cp:lastModifiedBy>
  <cp:revision>138</cp:revision>
  <dcterms:created xsi:type="dcterms:W3CDTF">2018-01-31T21:11:31Z</dcterms:created>
  <dcterms:modified xsi:type="dcterms:W3CDTF">2020-02-26T19:41:11Z</dcterms:modified>
</cp:coreProperties>
</file>